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693400" cy="7556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78" y="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549400" y="914400"/>
            <a:ext cx="7569200" cy="3657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>
                <a:tab pos="457200" algn="l"/>
                <a:tab pos="736600" algn="l"/>
              </a:tabLst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Sistemas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Distribuídos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3500"/>
              </a:lnSpc>
              <a:tabLst>
                <a:tab pos="457200" algn="l"/>
                <a:tab pos="736600" algn="l"/>
              </a:tabLst>
            </a:pP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</a:t>
            </a:r>
          </a:p>
          <a:p>
            <a:pPr>
              <a:lnSpc>
                <a:spcPts val="3400"/>
              </a:lnSpc>
              <a:tabLst>
                <a:tab pos="457200" algn="l"/>
                <a:tab pos="7366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</a:p>
          <a:p>
            <a:pPr>
              <a:lnSpc>
                <a:spcPts val="2800"/>
              </a:lnSpc>
              <a:tabLst>
                <a:tab pos="457200" algn="l"/>
                <a:tab pos="736600" algn="l"/>
              </a:tabLst>
            </a:pPr>
            <a:r>
              <a:rPr lang="en-US" altLang="zh-CN" dirty="0" smtClean="0"/>
              <a:t>	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vários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computadores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invés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confinado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</a:p>
          <a:p>
            <a:pPr>
              <a:lnSpc>
                <a:spcPts val="2800"/>
              </a:lnSpc>
              <a:tabLst>
                <a:tab pos="457200" algn="l"/>
                <a:tab pos="736600" algn="l"/>
              </a:tabLst>
            </a:pPr>
            <a:r>
              <a:rPr lang="en-US" altLang="zh-CN" dirty="0" smtClean="0"/>
              <a:t>	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única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máquina.</a:t>
            </a:r>
          </a:p>
          <a:p>
            <a:pPr>
              <a:lnSpc>
                <a:spcPts val="3400"/>
              </a:lnSpc>
              <a:tabLst>
                <a:tab pos="457200" algn="l"/>
                <a:tab pos="7366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Bastante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qualquer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organização</a:t>
            </a:r>
          </a:p>
          <a:p>
            <a:pPr>
              <a:lnSpc>
                <a:spcPts val="4000"/>
              </a:lnSpc>
              <a:tabLst>
                <a:tab pos="457200" algn="l"/>
                <a:tab pos="736600" algn="l"/>
              </a:tabLst>
            </a:pP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Estilos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arquitetura</a:t>
            </a:r>
            <a:r>
              <a:rPr lang="en-US" altLang="zh-CN" sz="28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comuns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006600" y="4597400"/>
            <a:ext cx="165100" cy="16510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lnSpc>
                <a:spcPts val="3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lnSpc>
                <a:spcPts val="3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>
              <a:lnSpc>
                <a:spcPts val="3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286000" y="4622800"/>
            <a:ext cx="5278689" cy="2508379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23876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Arquiteturas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múltiplos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processadores</a:t>
            </a:r>
          </a:p>
          <a:p>
            <a:pPr>
              <a:lnSpc>
                <a:spcPts val="3400"/>
              </a:lnSpc>
              <a:tabLst>
                <a:tab pos="23876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Arquiteturas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cliente-servidor</a:t>
            </a:r>
          </a:p>
          <a:p>
            <a:pPr>
              <a:lnSpc>
                <a:spcPts val="3400"/>
              </a:lnSpc>
              <a:tabLst>
                <a:tab pos="23876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Arquiteturas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distribuídos</a:t>
            </a:r>
          </a:p>
          <a:p>
            <a:pPr>
              <a:lnSpc>
                <a:spcPts val="3400"/>
              </a:lnSpc>
              <a:tabLst>
                <a:tab pos="23876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Computação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interorganizacional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200"/>
              </a:lnSpc>
              <a:tabLst>
                <a:tab pos="2387600" algn="l"/>
              </a:tabLst>
            </a:pPr>
            <a:r>
              <a:rPr lang="en-US" altLang="zh-CN" dirty="0" smtClean="0"/>
              <a:t>	</a:t>
            </a:r>
            <a:endParaRPr lang="en-US" altLang="zh-CN" sz="1007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200"/>
              </a:lnSpc>
              <a:tabLst>
                <a:tab pos="2387600" algn="l"/>
              </a:tabLst>
            </a:pPr>
            <a:r>
              <a:rPr lang="en-US" altLang="zh-CN" dirty="0" smtClean="0"/>
              <a:t>	</a:t>
            </a:r>
            <a:r>
              <a:rPr lang="en-US" altLang="zh-CN" sz="1007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Referência</a:t>
            </a:r>
            <a:r>
              <a:rPr lang="en-US" altLang="zh-CN" sz="1007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1007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Engenharia</a:t>
            </a:r>
            <a:r>
              <a:rPr lang="en-US" altLang="zh-CN" sz="10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007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0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007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altLang="zh-CN" sz="1007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zh-CN" sz="1007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Ian</a:t>
            </a:r>
            <a:r>
              <a:rPr lang="en-US" altLang="zh-CN" sz="10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007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Sommerville.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9900" y="4241800"/>
            <a:ext cx="6794500" cy="28321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60071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Exemplo: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mineração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dados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55800"/>
            <a:ext cx="6845300" cy="1066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3429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lógico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fornecimentos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existem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distintos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dados.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549400" y="3124200"/>
            <a:ext cx="7315200" cy="1066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3429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Permite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série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banco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seja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acessada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aumentados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interrupção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0" y="4165600"/>
            <a:ext cx="7747000" cy="2794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39116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Middleware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CORBA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68500"/>
            <a:ext cx="76200" cy="1244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6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1993900"/>
            <a:ext cx="7137400" cy="21336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>
                <a:tab pos="114300" algn="l"/>
                <a:tab pos="393700" algn="l"/>
              </a:tabLst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Middleware</a:t>
            </a:r>
          </a:p>
          <a:p>
            <a:pPr>
              <a:lnSpc>
                <a:spcPts val="26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apóia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componentes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diferentes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distribuído.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essência,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situa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meio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sistema.</a:t>
            </a:r>
          </a:p>
          <a:p>
            <a:pPr>
              <a:lnSpc>
                <a:spcPts val="2800"/>
              </a:lnSpc>
              <a:tabLst>
                <a:tab pos="114300" algn="l"/>
                <a:tab pos="393700" algn="l"/>
              </a:tabLst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CORBA</a:t>
            </a:r>
          </a:p>
          <a:p>
            <a:pPr>
              <a:lnSpc>
                <a:spcPts val="26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Padrão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internacional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localizador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Object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Broker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comunicação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entre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0" y="4127500"/>
            <a:ext cx="7747000" cy="27813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64516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Requisitor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Corretor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Objetos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30400"/>
            <a:ext cx="76200" cy="1727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8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8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8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1955800"/>
            <a:ext cx="7264400" cy="2171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manipula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comunicações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entre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objetos.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sabe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todos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suas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interfaces.</a:t>
            </a:r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ORBs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conjunto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biblioteca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ligadas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quando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ela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desenvolvida.</a:t>
            </a:r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Usando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ORB,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chamador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liga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interface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chamado.</a:t>
            </a:r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desse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resulta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chamadas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ORB,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então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requisitado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meio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esqueleto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publicado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liga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interface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implementação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9900" y="4343400"/>
            <a:ext cx="7734300" cy="25019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68580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orientadas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serviços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879600"/>
            <a:ext cx="76200" cy="2794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1955800"/>
            <a:ext cx="7112000" cy="2197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>
                <a:tab pos="114300" algn="l"/>
                <a:tab pos="393700" algn="l"/>
              </a:tabLst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“Uma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ação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desempenho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oferecido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grupo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outro.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Embora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possa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estar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ligado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produto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físico,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desempenho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essencialmente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intangível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resulta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normalmente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propriedade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algum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fatores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produção”.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fornecimento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portanto,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independente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service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abordagem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padronizada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tornar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componente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reusável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disponível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acessível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através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9300" y="1752600"/>
            <a:ext cx="7162800" cy="47371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17272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Exemplo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092200" y="2400300"/>
            <a:ext cx="2794000" cy="469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automóvel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aos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092200" y="2895600"/>
            <a:ext cx="28321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motoristas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sobre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clima,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condições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tráfego,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locais,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etc.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092200" y="3619500"/>
            <a:ext cx="2870200" cy="469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ligado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aparelho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rádio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automóvel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092200" y="4127500"/>
            <a:ext cx="2882900" cy="711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apresenta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sinal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emissora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rádio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específica.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1092200" y="5118100"/>
            <a:ext cx="2832100" cy="1193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automóvel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equipado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receptor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GPS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informar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posição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baseado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nessa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posição,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acessa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gama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1092200" y="6311900"/>
            <a:ext cx="2921000" cy="469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informações.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pode</a:t>
            </a:r>
          </a:p>
          <a:p>
            <a:pPr>
              <a:lnSpc>
                <a:spcPts val="19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fornecidas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idioma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1092200" y="6794500"/>
            <a:ext cx="2514600" cy="215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especificado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pelo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motorista.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549400" y="800100"/>
            <a:ext cx="75565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Características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do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sistema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distribuído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2032000"/>
            <a:ext cx="76200" cy="45974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6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1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2057400"/>
            <a:ext cx="7023100" cy="5041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Compartilhamento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recursos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Compartilhamento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recursos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hardware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Interoperabilidade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equipamento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fabricantes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diferentes.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Concorrência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concorrente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aumentar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desempenho.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Escalabilidade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Capacidade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ampliada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pela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adição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novos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recursos.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Tolerância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falhas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capacidade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continuar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operação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após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ocorrência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falha.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Complexidade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Tipicamente,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complexos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sistemas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centralizados.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Segurança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suscetível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ataques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externos.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Mais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esforço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necessário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Imprevisibilidade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Respostas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imprevisíveis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dependendo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organização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carga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4076700"/>
            <a:ext cx="7747000" cy="30226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71501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multiprocessadores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816100"/>
            <a:ext cx="6629400" cy="330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composto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múltiplos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2197100"/>
            <a:ext cx="5486400" cy="6985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(mas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precisam)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executar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processadores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diferentes.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549400" y="3022600"/>
            <a:ext cx="7416800" cy="1066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3429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Distribuição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processador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predeterminada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estar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sob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controle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escalonador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3700" y="4191000"/>
            <a:ext cx="7734300" cy="26924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56896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cliente-servidor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55800"/>
            <a:ext cx="7188200" cy="10668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>
                <a:tab pos="342900" algn="l"/>
              </a:tabLst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modelada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conjunto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fornecidos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pelos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</a:p>
          <a:p>
            <a:pPr>
              <a:lnSpc>
                <a:spcPts val="2800"/>
              </a:lnSpc>
              <a:tabLst>
                <a:tab pos="342900" algn="l"/>
              </a:tabLst>
            </a:pPr>
            <a:r>
              <a:rPr lang="en-US" altLang="zh-CN" dirty="0" smtClean="0"/>
              <a:t>	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conjunto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usam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serviços.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549400" y="3098800"/>
            <a:ext cx="7454900" cy="330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sabem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existência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mas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892300" y="3467100"/>
            <a:ext cx="5181600" cy="330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servidores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sabem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1436877" y="4198365"/>
            <a:ext cx="7736331" cy="2877820"/>
          </a:xfrm>
          <a:custGeom>
            <a:avLst/>
            <a:gdLst>
              <a:gd name="connsiteX0" fmla="*/ 6350 w 7736331"/>
              <a:gd name="connsiteY0" fmla="*/ 6350 h 2877820"/>
              <a:gd name="connsiteX1" fmla="*/ 7729981 w 7736331"/>
              <a:gd name="connsiteY1" fmla="*/ 6350 h 2877820"/>
              <a:gd name="connsiteX2" fmla="*/ 7729981 w 7736331"/>
              <a:gd name="connsiteY2" fmla="*/ 2871470 h 2877820"/>
              <a:gd name="connsiteX3" fmla="*/ 6350 w 7736331"/>
              <a:gd name="connsiteY3" fmla="*/ 2871470 h 2877820"/>
              <a:gd name="connsiteX4" fmla="*/ 6350 w 7736331"/>
              <a:gd name="connsiteY4" fmla="*/ 6350 h 287782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736331" h="2877820">
                <a:moveTo>
                  <a:pt x="6350" y="6350"/>
                </a:moveTo>
                <a:lnTo>
                  <a:pt x="7729981" y="6350"/>
                </a:lnTo>
                <a:lnTo>
                  <a:pt x="7729981" y="2871470"/>
                </a:lnTo>
                <a:lnTo>
                  <a:pt x="6350" y="2871470"/>
                </a:lnTo>
                <a:lnTo>
                  <a:pt x="63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1446022" y="1534413"/>
            <a:ext cx="7739380" cy="2545588"/>
          </a:xfrm>
          <a:custGeom>
            <a:avLst/>
            <a:gdLst>
              <a:gd name="connsiteX0" fmla="*/ 6350 w 7739380"/>
              <a:gd name="connsiteY0" fmla="*/ 6350 h 2545588"/>
              <a:gd name="connsiteX1" fmla="*/ 7733030 w 7739380"/>
              <a:gd name="connsiteY1" fmla="*/ 6350 h 2545588"/>
              <a:gd name="connsiteX2" fmla="*/ 7733030 w 7739380"/>
              <a:gd name="connsiteY2" fmla="*/ 2539238 h 2545588"/>
              <a:gd name="connsiteX3" fmla="*/ 6350 w 7739380"/>
              <a:gd name="connsiteY3" fmla="*/ 2539238 h 2545588"/>
              <a:gd name="connsiteX4" fmla="*/ 6350 w 7739380"/>
              <a:gd name="connsiteY4" fmla="*/ 6350 h 25455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739380" h="2545588">
                <a:moveTo>
                  <a:pt x="6350" y="6350"/>
                </a:moveTo>
                <a:lnTo>
                  <a:pt x="7733030" y="6350"/>
                </a:lnTo>
                <a:lnTo>
                  <a:pt x="7733030" y="2539238"/>
                </a:lnTo>
                <a:lnTo>
                  <a:pt x="6350" y="2539238"/>
                </a:lnTo>
                <a:lnTo>
                  <a:pt x="63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36700"/>
            <a:ext cx="7734300" cy="254000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5100" y="4191000"/>
            <a:ext cx="7734300" cy="28829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25500"/>
            <a:ext cx="7264400" cy="520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100"/>
              </a:lnSpc>
              <a:tabLst/>
            </a:pPr>
            <a:r>
              <a:rPr lang="en-US" altLang="zh-CN" sz="3600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Exemplos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</a:t>
            </a:r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cliente-servidor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1530096" y="2191511"/>
            <a:ext cx="2737103" cy="938783"/>
          </a:xfrm>
          <a:custGeom>
            <a:avLst/>
            <a:gdLst>
              <a:gd name="connsiteX0" fmla="*/ 0 w 2737103"/>
              <a:gd name="connsiteY0" fmla="*/ 0 h 938783"/>
              <a:gd name="connsiteX1" fmla="*/ 2737103 w 2737103"/>
              <a:gd name="connsiteY1" fmla="*/ 0 h 938783"/>
              <a:gd name="connsiteX2" fmla="*/ 2737103 w 2737103"/>
              <a:gd name="connsiteY2" fmla="*/ 938783 h 938783"/>
              <a:gd name="connsiteX3" fmla="*/ 0 w 2737103"/>
              <a:gd name="connsiteY3" fmla="*/ 938783 h 938783"/>
              <a:gd name="connsiteX4" fmla="*/ 0 w 2737103"/>
              <a:gd name="connsiteY4" fmla="*/ 0 h 93878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737103" h="938783">
                <a:moveTo>
                  <a:pt x="0" y="0"/>
                </a:moveTo>
                <a:lnTo>
                  <a:pt x="2737103" y="0"/>
                </a:lnTo>
                <a:lnTo>
                  <a:pt x="2737103" y="938783"/>
                </a:lnTo>
                <a:lnTo>
                  <a:pt x="0" y="938783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0" y="2184400"/>
            <a:ext cx="7747000" cy="39878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56896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C-S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em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camadas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549400" y="1993900"/>
            <a:ext cx="76200" cy="34544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892300" y="2032000"/>
            <a:ext cx="3225800" cy="43180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Camada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apresentação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Está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relacionada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apresentação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resultados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usuário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coleta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entradas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usuário.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Camada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Está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relacionada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fornecimento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funcionalidade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específica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exemplo,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banco,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funções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bancárias,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tais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abrir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conta,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fechar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conta,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etc.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Camada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</a:t>
            </a:r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Está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relacionada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ao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banco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5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4800" y="4191000"/>
            <a:ext cx="7747000" cy="2413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51181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Clientes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magros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gordos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55800"/>
            <a:ext cx="76200" cy="14351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300"/>
              </a:lnSpc>
              <a:tabLst/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1968500"/>
            <a:ext cx="7277100" cy="21590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0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cliente-magro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9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cliente-magro,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processamento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realizado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servidor.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responsável,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simplesmentes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executar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apresentação.</a:t>
            </a:r>
          </a:p>
          <a:p>
            <a:pPr>
              <a:lnSpc>
                <a:spcPts val="2900"/>
              </a:lnSpc>
              <a:tabLst>
                <a:tab pos="114300" algn="l"/>
                <a:tab pos="393700" algn="l"/>
              </a:tabLst>
            </a:pP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Modelo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cliente-gordo</a:t>
            </a:r>
          </a:p>
          <a:p>
            <a:pPr>
              <a:lnSpc>
                <a:spcPts val="21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Nesse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modelo,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responsável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somente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pelo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gerenciamento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dados.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implementa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lógica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aplicação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</a:t>
            </a:r>
          </a:p>
          <a:p>
            <a:pPr>
              <a:lnSpc>
                <a:spcPts val="1700"/>
              </a:lnSpc>
              <a:tabLst>
                <a:tab pos="114300" algn="l"/>
                <a:tab pos="393700" algn="l"/>
              </a:tabLst>
            </a:pPr>
            <a:r>
              <a:rPr lang="en-US" altLang="zh-CN" dirty="0" smtClean="0"/>
              <a:t>		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interações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usuário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US" altLang="zh-CN" sz="1607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607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1519174" y="3076701"/>
            <a:ext cx="7736332" cy="1070356"/>
          </a:xfrm>
          <a:custGeom>
            <a:avLst/>
            <a:gdLst>
              <a:gd name="connsiteX0" fmla="*/ 6350 w 7736332"/>
              <a:gd name="connsiteY0" fmla="*/ 6350 h 1070356"/>
              <a:gd name="connsiteX1" fmla="*/ 7729982 w 7736332"/>
              <a:gd name="connsiteY1" fmla="*/ 6350 h 1070356"/>
              <a:gd name="connsiteX2" fmla="*/ 7729982 w 7736332"/>
              <a:gd name="connsiteY2" fmla="*/ 1064006 h 1070356"/>
              <a:gd name="connsiteX3" fmla="*/ 6350 w 7736332"/>
              <a:gd name="connsiteY3" fmla="*/ 1064006 h 1070356"/>
              <a:gd name="connsiteX4" fmla="*/ 6350 w 7736332"/>
              <a:gd name="connsiteY4" fmla="*/ 6350 h 107035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736332" h="1070356">
                <a:moveTo>
                  <a:pt x="6350" y="6350"/>
                </a:moveTo>
                <a:lnTo>
                  <a:pt x="7729982" y="6350"/>
                </a:lnTo>
                <a:lnTo>
                  <a:pt x="7729982" y="1064006"/>
                </a:lnTo>
                <a:lnTo>
                  <a:pt x="6350" y="1064006"/>
                </a:lnTo>
                <a:lnTo>
                  <a:pt x="63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1519174" y="4481829"/>
            <a:ext cx="7736332" cy="2545588"/>
          </a:xfrm>
          <a:custGeom>
            <a:avLst/>
            <a:gdLst>
              <a:gd name="connsiteX0" fmla="*/ 6350 w 7736332"/>
              <a:gd name="connsiteY0" fmla="*/ 6350 h 2545588"/>
              <a:gd name="connsiteX1" fmla="*/ 7729982 w 7736332"/>
              <a:gd name="connsiteY1" fmla="*/ 6350 h 2545588"/>
              <a:gd name="connsiteX2" fmla="*/ 7729982 w 7736332"/>
              <a:gd name="connsiteY2" fmla="*/ 2539238 h 2545588"/>
              <a:gd name="connsiteX3" fmla="*/ 6350 w 7736332"/>
              <a:gd name="connsiteY3" fmla="*/ 2539238 h 2545588"/>
              <a:gd name="connsiteX4" fmla="*/ 6350 w 7736332"/>
              <a:gd name="connsiteY4" fmla="*/ 6350 h 25455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736332" h="2545588">
                <a:moveTo>
                  <a:pt x="6350" y="6350"/>
                </a:moveTo>
                <a:lnTo>
                  <a:pt x="7729982" y="6350"/>
                </a:lnTo>
                <a:lnTo>
                  <a:pt x="7729982" y="2539238"/>
                </a:lnTo>
                <a:lnTo>
                  <a:pt x="6350" y="2539238"/>
                </a:lnTo>
                <a:lnTo>
                  <a:pt x="6350" y="635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3073400"/>
            <a:ext cx="7747000" cy="1079500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1300" y="4483100"/>
            <a:ext cx="7747000" cy="25400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58547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três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camadas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549400" y="1943100"/>
            <a:ext cx="5981700" cy="774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6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Podem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executar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máquinas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separadas</a:t>
            </a:r>
          </a:p>
          <a:p>
            <a:pPr>
              <a:lnSpc>
                <a:spcPts val="3400"/>
              </a:lnSpc>
              <a:tabLst/>
            </a:pP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Escalabilidade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Interoperabilidade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774191" y="360172"/>
            <a:ext cx="9144000" cy="6832600"/>
          </a:xfrm>
          <a:custGeom>
            <a:avLst/>
            <a:gdLst>
              <a:gd name="connsiteX0" fmla="*/ 0 w 9144000"/>
              <a:gd name="connsiteY0" fmla="*/ 0 h 6832600"/>
              <a:gd name="connsiteX1" fmla="*/ 9144000 w 9144000"/>
              <a:gd name="connsiteY1" fmla="*/ 0 h 6832600"/>
              <a:gd name="connsiteX2" fmla="*/ 9144000 w 9144000"/>
              <a:gd name="connsiteY2" fmla="*/ 6832599 h 6832600"/>
              <a:gd name="connsiteX3" fmla="*/ 0 w 9144000"/>
              <a:gd name="connsiteY3" fmla="*/ 6832599 h 6832600"/>
              <a:gd name="connsiteX4" fmla="*/ 0 w 9144000"/>
              <a:gd name="connsiteY4" fmla="*/ 0 h 6832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9144000" h="6832600">
                <a:moveTo>
                  <a:pt x="0" y="0"/>
                </a:moveTo>
                <a:lnTo>
                  <a:pt x="9144000" y="0"/>
                </a:lnTo>
                <a:lnTo>
                  <a:pt x="9144000" y="6832599"/>
                </a:lnTo>
                <a:lnTo>
                  <a:pt x="0" y="6832599"/>
                </a:lnTo>
                <a:lnTo>
                  <a:pt x="0" y="0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1539240" y="1670303"/>
            <a:ext cx="7616951" cy="201168"/>
          </a:xfrm>
          <a:custGeom>
            <a:avLst/>
            <a:gdLst>
              <a:gd name="connsiteX0" fmla="*/ 50291 w 7616951"/>
              <a:gd name="connsiteY0" fmla="*/ 50292 h 201168"/>
              <a:gd name="connsiteX1" fmla="*/ 7566659 w 7616951"/>
              <a:gd name="connsiteY1" fmla="*/ 50292 h 2011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7616951" h="201168">
                <a:moveTo>
                  <a:pt x="50291" y="50292"/>
                </a:moveTo>
                <a:lnTo>
                  <a:pt x="7566659" y="50292"/>
                </a:lnTo>
              </a:path>
            </a:pathLst>
          </a:custGeom>
          <a:ln w="101600">
            <a:solidFill>
              <a:srgbClr val="EAEC5E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1300" y="4025900"/>
            <a:ext cx="7442200" cy="27686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49400" y="800100"/>
            <a:ext cx="7175500" cy="5842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4600"/>
              </a:lnSpc>
              <a:tabLst/>
            </a:pP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Arquiteturas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de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objetos</a:t>
            </a:r>
            <a:r>
              <a:rPr lang="en-US" altLang="zh-CN" sz="4008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4008" b="1" dirty="0" smtClean="0">
                <a:solidFill>
                  <a:srgbClr val="00279F"/>
                </a:solidFill>
                <a:latin typeface="Arial Narrow " pitchFamily="18" charset="0"/>
                <a:cs typeface="Arial Narrow " pitchFamily="18" charset="0"/>
              </a:rPr>
              <a:t>distribuídos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49400" y="1981200"/>
            <a:ext cx="76200" cy="16129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1000"/>
              </a:lnSpc>
            </a:pPr>
            <a:endParaRPr lang="en-US" altLang="zh-CN" dirty="0" smtClean="0"/>
          </a:p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892300" y="1981200"/>
            <a:ext cx="7061200" cy="1917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2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existe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distinção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entre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clientes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servidores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uma</a:t>
            </a:r>
          </a:p>
          <a:p>
            <a:pPr>
              <a:lnSpc>
                <a:spcPts val="24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arquitetura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distribuídos.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Cada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entidade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distribuível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fornece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</a:p>
          <a:p>
            <a:pPr>
              <a:lnSpc>
                <a:spcPts val="24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outros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recebe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serviços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outros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objetos.</a:t>
            </a:r>
          </a:p>
          <a:p>
            <a:pPr>
              <a:lnSpc>
                <a:spcPts val="28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comunica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através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middleware</a:t>
            </a:r>
          </a:p>
          <a:p>
            <a:pPr>
              <a:lnSpc>
                <a:spcPts val="2400"/>
              </a:lnSpc>
              <a:tabLst/>
            </a:pP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chamado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requisitor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altLang="zh-CN" sz="199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992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410</Words>
  <Application>Microsoft Office PowerPoint</Application>
  <PresentationFormat>Personalizar</PresentationFormat>
  <Paragraphs>238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Sérgio Portari</dc:creator>
  <cp:lastModifiedBy>1ЯɄ7ЯΘd Θ1פЯƎƧ</cp:lastModifiedBy>
  <cp:revision>6</cp:revision>
  <dcterms:created xsi:type="dcterms:W3CDTF">2006-08-16T00:00:00Z</dcterms:created>
  <dcterms:modified xsi:type="dcterms:W3CDTF">2017-03-16T22:50:53Z</dcterms:modified>
</cp:coreProperties>
</file>